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02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ArchiMetal_Practi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asenstar.github.io/ArchiMetal_Pract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/>
          <a:lstStyle/>
          <a:p>
            <a:r>
              <a:rPr lang="en-US" dirty="0"/>
              <a:t>ArchiMetal Modeling Practice</a:t>
            </a:r>
          </a:p>
        </p:txBody>
      </p:sp>
      <p:pic>
        <p:nvPicPr>
          <p:cNvPr id="13" name="Picture Placeholder 12" descr="Diagram, engineering drawing, blueprint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/>
          <a:lstStyle/>
          <a:p>
            <a:r>
              <a:rPr lang="en-US" dirty="0"/>
              <a:t>Using Archi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B37EA-F55F-04A0-7D66-17E5939F9A4F}"/>
              </a:ext>
            </a:extLst>
          </p:cNvPr>
          <p:cNvSpPr txBox="1"/>
          <p:nvPr/>
        </p:nvSpPr>
        <p:spPr>
          <a:xfrm>
            <a:off x="5937594" y="6334780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3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4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F6DB4-8679-8857-BDD8-EC3302F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10" y="885023"/>
            <a:ext cx="2414538" cy="88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EBA6-3072-0BB5-0682-F299ABEF9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70" y="644525"/>
            <a:ext cx="2857559" cy="1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/>
          <a:p>
            <a:r>
              <a:rPr lang="en-US" dirty="0"/>
              <a:t>Overview of ArchiMetal Case Study</a:t>
            </a:r>
          </a:p>
          <a:p>
            <a:r>
              <a:rPr lang="en-US" dirty="0"/>
              <a:t>Repository in GitHub</a:t>
            </a:r>
          </a:p>
          <a:p>
            <a:r>
              <a:rPr lang="en-US" dirty="0"/>
              <a:t>Mindmap for Structure</a:t>
            </a:r>
          </a:p>
          <a:p>
            <a:r>
              <a:rPr lang="en-US" dirty="0"/>
              <a:t>Create Initial Archi Model</a:t>
            </a:r>
          </a:p>
          <a:p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8" descr="Hands on track">
            <a:extLst>
              <a:ext uri="{FF2B5EF4-FFF2-40B4-BE49-F238E27FC236}">
                <a16:creationId xmlns:a16="http://schemas.microsoft.com/office/drawing/2014/main" id="{341FA8B3-85A1-2B5E-11E1-DCB58CCD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" y="1604596"/>
            <a:ext cx="5473212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01: ArchiMetal Business Units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9380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D9A2-F019-B117-35F6-578967D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Figure 01: ArchiMetal Business Units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0C478-02B3-5981-E6B2-CCE5DCF3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F895-9486-72D3-3731-0C84881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en-US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03143-134E-B38C-3036-58C37CEF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F329C5-4F82-14E0-2B09-C33179478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7627" y="2231005"/>
            <a:ext cx="4210050" cy="32861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464C9-8E06-88DB-8A01-89D06A5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6" y="2334816"/>
            <a:ext cx="5475860" cy="3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4294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11</TotalTime>
  <Words>107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Meiryo</vt:lpstr>
      <vt:lpstr>Meiryo UI</vt:lpstr>
      <vt:lpstr>Arial</vt:lpstr>
      <vt:lpstr>Calibri</vt:lpstr>
      <vt:lpstr>MeiryoVTI</vt:lpstr>
      <vt:lpstr>ArchiMetal Modeling Practice</vt:lpstr>
      <vt:lpstr>Initialization</vt:lpstr>
      <vt:lpstr>Figure 01: ArchiMetal Business Units</vt:lpstr>
      <vt:lpstr>Figure 01: ArchiMetal Business Units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ArchiMetal Modeling Practice</dc:title>
  <dc:creator>Zhao Xiaoqi</dc:creator>
  <cp:lastModifiedBy>Zhao Xiaoqi</cp:lastModifiedBy>
  <cp:revision>8</cp:revision>
  <dcterms:created xsi:type="dcterms:W3CDTF">2023-05-19T12:38:42Z</dcterms:created>
  <dcterms:modified xsi:type="dcterms:W3CDTF">2023-05-19T14:03:16Z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2023-05-19T12:46:06Z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49f5b832-20a0-41ab-a8ea-36323a24db65</vt:lpwstr>
  </property>
  <property fmtid="{D5CDD505-2E9C-101B-9397-08002B2CF9AE}" pid="9" name="MSIP_Label_19540963-e559-4020-8a90-fe8a502c2801_ContentBits">
    <vt:lpwstr>0</vt:lpwstr>
  </property>
</Properties>
</file>